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55011-0F0E-4007-BEF7-04CE623C06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EC7D3-0523-4FD7-B247-04EBF35D30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 major characteristics by which Notch promotes tumor survival: CSC character, resistance to chemotherapy and EMT. See text for detailed discussion.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AA427A-2B6F-4DE9-9AD8-E65E1712CC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t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7, July 2013, Pages 1420–1430,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https://doi.org/10.1093/carcin/bgt127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Three major characteristics by which Notch promotes tumor survival: CSC character, resistance to chemotherapy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Three major characteristics by which Notch promotes tumor survival: CSC character, resistance to chemotherapy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2024-09-19T08:41:13Z</dcterms:modified>
</cp:coreProperties>
</file>