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13DC2-5803-4FA9-B306-6CC0654A50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5DD86-DF4C-4F85-A85C-09F4957BC3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major characteristics by which Notch promotes tumor survival: CSC character, resistance to chemotherapy and EMT. See text for detailed discussion.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E8C9A-03BC-4FEA-B7D0-C342EC1994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t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7, July 2013, Pages 1420–1430,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https://doi.org/10.1093/carcin/bgt127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Three major characteristics by which Notch promotes tumor survival: CSC character, resistance to chemotherapy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Three major characteristics by which Notch promotes tumor survival: CSC character, resistance to chemotherapy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2024-09-20T01:56:12Z</dcterms:modified>
</cp:coreProperties>
</file>