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2EEF1-154B-4C02-9287-1CF06A861A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9AAAF-8F3D-4CC6-A680-900757337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major characteristics by which Notch promotes tumor survival: CSC character, resistance to chemotherapy and EMT. See text for detailed discussion.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64D15-8175-4E09-9FF2-5E675F2D90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t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7, July 2013, Pages 1420–1430,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https://doi.org/10.1093/carcin/bgt127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Three major characteristics by which Notch promotes tumor survival: CSC character, resistance to chemotherapy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Three major characteristics by which Notch promotes tumor survival: CSC character, resistance to chemotherapy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2024-05-08T01:29:02Z</dcterms:modified>
</cp:coreProperties>
</file>