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1CCF5-48C5-427B-AC05-A95431D8FE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712A4-20E5-48A0-98F2-E51E8CB7BC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8D84D-3738-48FD-ADC4-E4B6300EE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2024-04-26T03:18:02Z</dcterms:modified>
</cp:coreProperties>
</file>