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E891DE-870D-4586-BB84-12B4A058C7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D413E7-E7B7-489B-BFD0-5F3B42E759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Metabolic changes that could be achieved with an energy-restricted or ad libitum diet combining moderate protein content with low glycemic index carbohydrates and high omega-3 fatty acids intake.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International Life Sciences Institute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4148CA-66F5-4DEF-8749-A411D9FFCE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753-4887.2010.0028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Nutr Rev</a:t>
            </a:r>
            <a:r>
              <a:rPr lang="en-US" altLang="en-US" sz="1000">
                <a:solidFill>
                  <a:srgbClr val="333333"/>
                </a:solidFill>
              </a:rPr>
              <a:t>, Volume 68, Issue 4, 1 April 2010, Pages 214–231,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https://doi.org/10.1111/j.1753-4887.2010.00280.x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Metabolic changes that could be achieved with an energy-restricted or ad libitum diet combining moderate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92300" y="1371600"/>
            <a:ext cx="53492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Metabolic changes that could be achieved with an energy-restricted or ad libitum diet combining moderate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2024-04-26T22:37:37Z</dcterms:modified>
</cp:coreProperties>
</file>