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FFBA4E-5715-48F8-868E-4E96FFD649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7A2725-4A53-4FF0-8885-0E98ACABE3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Turbulence properties in terms of the Doppler parameter bt at four selected redshifts: z = 10, 6, 3 and 1 (left-hand to right-hand columns). The first row contains the PDF of bt; the others (top to bottom) show the relations between bt and the stellar mass M*, hydrogen column density  and shock radius Rs, respectively. Error bars denote 1σ dispersion in each bin.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The Authors Monthly Notices of the Royal Astronomical Society © 2011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C07BC7-ACD4-4F6C-8F39-9DBFE51675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1.1834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413, Issue 4, June 2011, Pages 2721–2734,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https://doi.org/10.1111/j.1365-2966.2011.18343.x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Turbulence properties in terms of the Doppler parameter b</a:t>
            </a:r>
            <a:r>
              <a:rPr lang="en-US" altLang="en-US" b="0" baseline="-25000"/>
              <a:t>t</a:t>
            </a:r>
            <a:r>
              <a:rPr lang="en-US" altLang="en-US" b="0"/>
              <a:t> at four selected redshifts: z = 10, 6,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Turbulence properties in terms of the Doppler parameter bt at four selected redshifts: z = 10, 6,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2024-04-26T20:38:49Z</dcterms:modified>
</cp:coreProperties>
</file>