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D9CD94-0E58-4163-9710-6601CECE66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88AA5-8B83-48A3-A665-ACD4B3BA4E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Pulsing DC with SIINFEKL peptide results in efficient MHC I loading in vitro. UT, CpG-CC, SPIO+ or SPIO+-CpG-CC DC were pulsed with SIINFEKL peptide for two h and collected for MHC I loading using flow cytometry. (A) Gating strategy for flow cytometry is shown. Histograms are gated on viable CD11c+ cells. Representative histograms are from one of three independent experiments. Numbers above the gate are the percentage of SIINFEKL-UT or SIINFEKL-SPIO+ cells positive for the marker indicated. Bold numbers below the gates are the percentage of SIINFEKL-CpG-CC or SIINFEKL-SPIO+-CpG-CC cells positive for the marker indicated. (B) CD11c+CD86− DC from all populations had less MHC I-SIINFEKL receptor complex surface expression than (C) CD11c+CD86+ mature DC. Efficient loading was achieved for all DC populations. Labeling DC with SPIO had no effect on MHC I loading. (D) Loading UT DC with HA, an irrelevant MHC I peptide for BALB/c mice, did not demonstrate non-specific binding of MHC I-SIINFEKL antibody.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Japanese Society for Immunology. 2011.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D2A8FA-3A71-4169-9AE1-8A24D8FB92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imm/dxr0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Immunol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2012, Pages 29–41,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https://doi.org/10.1093/intimm/dxr095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Pulsing DC with SIINFEKL peptide results in efficient MHC I loading in vitro. UT, CpG-CC, SPIO</a:t>
            </a:r>
            <a:r>
              <a:rPr lang="en-US" altLang="en-US" b="0" baseline="30000"/>
              <a:t>+</a:t>
            </a:r>
            <a:r>
              <a:rPr lang="en-US" altLang="en-US" b="0"/>
              <a:t>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Pulsing DC with SIINFEKL peptide results in efficient MHC I loading in vitro. UT, CpG-CC, SPIO+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2024-04-26T06:29:01Z</dcterms:modified>
</cp:coreProperties>
</file>