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581E7-8D78-4A7F-9165-718CD9BD00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9F5FB-DC6E-4CF0-8A4B-DE552580F2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Strategy for the management of the diagnosis of Q fever. TTE, transthoracic echocardiography; TOE, transoesophageal echocardiography; IE, infective endocarditis.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8FC35-ACFC-4C85-AFDA-7B0EAD49E4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54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10, 15 May 2007, Pages 1337–1340,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https://doi.org/10.1086/515401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Strategy for the management of the diagnosis of Q fever. TTE, transthoracic echocardiography; TOE,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A1 Strategy for the management of the diagnosis of Q fever. TTE, transthoracic echocardiography; TOE,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2024-04-27T01:01:26Z</dcterms:modified>
</cp:coreProperties>
</file>