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85AE33-E304-4C36-BC36-FB6CF0453E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D85B2-E82D-44B7-B6D5-0A26A5B386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D6DBD4-5187-4DB1-AFCC-2E8828718D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2024-04-26T14:13:34Z</dcterms:modified>
</cp:coreProperties>
</file>