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8F4FA0-C717-478B-9000-0ED116231B6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A9A279-E5FA-4C32-AB00-F998512FA7C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Short-term simvastatin treatment results in decreased microglial burden in double-mutant-Tau-transgenic (tg) mice. (A) There is a significant decrease in lectin staining of microglia (arrows) and processes (arrowheads) in cerebral cortex (B1), hippocampus (B2), and brainstem (B3) of treated compared with control tg mice (A1-3) (Scale bars = 100 μm). (B) Semiquantitative assessment (*p &lt; 0.0001, nonparametric Mann-Whitney U test).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2009 by the American Association of Neuropathologists,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65BAEC-C3FD-419F-85F7-BFE13F015C5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7/NEN.0b013e31819ac3cb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Neuropathol Exp Neurol</a:t>
            </a:r>
            <a:r>
              <a:rPr lang="en-US" altLang="en-US" sz="1000">
                <a:solidFill>
                  <a:srgbClr val="333333"/>
                </a:solidFill>
              </a:rPr>
              <a:t>, Volume 68, Issue 3, March 2009, Pages 314–325,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https://doi.org/10.1097/NEN.0b013e31819ac3cb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Short-term simvastatin treatment results in decreased microglial burden in double-mutant-Tau-transgenic (tg)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Short-term simvastatin treatment results in decreased microglial burden in double-mutant-Tau-transgenic (tg)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2024-09-20T04:25:07Z</dcterms:modified>
</cp:coreProperties>
</file>