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CFDBCB-2996-4D38-B026-0868266E39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D85578-3D13-4185-9E43-A395A0A782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Short-term simvastatin treatment results in decreased microglial burden in double-mutant-Tau-transgenic (tg) mice. (A) There is a significant decrease in lectin staining of microglia (arrows) and processes (arrowheads) in cerebral cortex (B1), hippocampus (B2), and brainstem (B3) of treated compared with control tg mice (A1-3) (Scale bars = 100 μm). (B) Semiquantitative assessment (*p &lt; 0.0001, nonparametric Mann-Whitney U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2009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293528-C116-4975-81ED-2E5BF49F94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9ac3cb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68, Issue 3, March 2009, Pages 314–325,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https://doi.org/10.1097/NEN.0b013e31819ac3cb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Short-term simvastatin treatment results in decreased microglial burden in double-mutant-Tau-transgenic (tg)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Short-term simvastatin treatment results in decreased microglial burden in double-mutant-Tau-transgenic (tg)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2024-09-18T20:53:28Z</dcterms:modified>
</cp:coreProperties>
</file>