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FE608F-9D53-44F2-A3E1-7BEDD71C317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6A81CC-DAA9-42EE-B2BD-FD3384BD3B3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Changes in the mean Z -score for height in the REACH trial. 15 Mean baseline Z -score was − 1.6.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European Crohn's and Colitis Organisation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00D462-1B5B-4E04-8DD8-CA7E727FA28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rohns.2007.07.00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Crohns Colitis</a:t>
            </a:r>
            <a:r>
              <a:rPr lang="en-US" altLang="en-US" sz="1000">
                <a:solidFill>
                  <a:srgbClr val="333333"/>
                </a:solidFill>
              </a:rPr>
              <a:t>, Volume 1, Issue 1, September 2007, Pages 2–9,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https://doi.org/10.1016/j.crohns.2007.07.001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 Changes in the mean Z -score for height in the REACH trial. </a:t>
            </a:r>
            <a:r>
              <a:rPr lang="en-US" altLang="en-US" b="0" baseline="30000"/>
              <a:t>15</a:t>
            </a:r>
            <a:r>
              <a:rPr lang="en-US" altLang="en-US" b="0"/>
              <a:t> Mean baseline Z -score was − 1.6.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 Changes in the mean Z -score for height in the REACH trial. 15 Mean baseline Z -score was − 1.6.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2024-04-26T05:16:57Z</dcterms:modified>
</cp:coreProperties>
</file>