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7954C2-28FE-49C4-8F81-CDA0DBBF9F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68D63D-1A3D-4C04-9ADF-8245DFA654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(Carex: Cyperaceae) based on Bayesian analysis of nuclear ribosomal DNA data, with diploid chromosome numbers (2n) for each tip (Hipp, 2007). Mean 2n was log-transformed for analysis. Analysis of 256 models over 100 trees sampled in a Bayesian phylogenetic analysis took 1 h 55 min on an Intel Core 2 Duo at 3.00 GHz. Shaded portions of the pie charts at the nodes indicate relative support for a shift in distribution of ln(2n) at that node, based on BIC weights. Gray branches indicate one clade at which there is support for a shift in character distribution (cumulative BIC weight=0.876). (B) Character evolution on the same phylogeny in MATICCE; clear circles denote nodes, vertical scale indicates simulated ln(2n). Simulation parameters (θ=4.22 for gray branches; θ=4.37 for black branches; σ2=6.3 and α=380 for the entire tree) were estimated from the data, using the model averages over 28=256 models evaluated. Gray branches correspond to the gray clade in (A).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C75CAC-BCDD-45B4-83CF-E05FD9877F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p6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2010, Pages 132–133,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https://doi.org/10.1093/bioinformatics/btp625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(Carex: Cyperaceae) based on Bayesian analysis of nuclear ribosomal DNA data, with diploid chromosome numbers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52700" y="1371600"/>
            <a:ext cx="40416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(Carex: Cyperaceae) based on Bayesian analysis of nuclear ribosomal DNA data, with diploid chromosome numbers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2024-04-26T21:51:45Z</dcterms:modified>
</cp:coreProperties>
</file>