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5548C-3713-4E1F-9A9B-7E58412919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2697A5-7AE9-438D-A5A3-30804B9468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r(X,Y) and r(X,Δ) have the same residuals.Left: Least squares linear fits for analyses relating baselines to (top) outcomes and (bottom) recovery, using the fitters’ data reported by Zarahn et al. (2011). Middle: Plots of residuals relative to each least squares line, against the fitted values in each case. Right: A scatter plot of the residuals from the model relating baselines to change, against the residuals from the model relating baselines to outcomes: the two sets of residuals are the same.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Guarantors of Brain.This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209F-80AD-4E14-91BF-C672B923F0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y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142, Issue 1, January 2019, Pages 15–22, </a:t>
            </a:r>
            <a:r>
              <a:rPr lang="en-US" altLang="en-US" sz="1000">
                <a:solidFill>
                  <a:srgbClr val="333333"/>
                </a:solidFill>
                <a:hlinkClick r:id="rId3"/>
              </a:rPr>
              <a:t>https://doi.org/10.1093/brain/awy302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r(X,Y) and r(X,Δ) have the same residuals.Left: Least squares linear fits for analyses relating baselines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r(X,Y) and r(X,Δ) have the same residuals.Left: Least squares linear fits for analyses relating baselines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2024-05-04T09:58:53Z</dcterms:modified>
</cp:coreProperties>
</file>