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AB512-43E4-4138-9737-6B6C4F1C1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DA861-C900-4B0E-961E-E805057020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representation of the centre-surround concept of lateral inhibition in retinal ganglion cell receptive fields. Note the opposing responses of on centre and off centre ganglion cells. Based on Kuffler (1953).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6796A-255B-45D1-886E-5513C06C9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5, May 2009, Pages 1128–1145,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Diagrammatic representation of the centre-surround concept of lateral inhibition in retinal ganglion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Diagrammatic representation of the centre-surround concept of lateral inhibition in retinal ganglion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2024-04-26T18:02:21Z</dcterms:modified>
</cp:coreProperties>
</file>