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04743D-A8CB-42A2-A159-89A0436873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2188EA-7F8B-4F73-9845-A21236E069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Source subject human immunodeficiency virus (HIV) infection status.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B1C1BA-A748-419A-ACCE-18A7E84288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Source subject antiretroviral history.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B1C1BA-A748-419A-ACCE-18A7E842881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Genotypic and phenotypic antiretroviral drug resistance and relationship to antiretroviral drug use.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B1C1BA-A748-419A-ACCE-18A7E842881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245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3245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3245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184, Issue 12, 15 December 2001, Pages 1608–1612,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https://doi.org/10.1086/324580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Source subject human immunodeficiency virus (HIV) infection status.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171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184, Issue 12, 15 December 2001, Pages 1608–1612,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https://doi.org/10.1086/324580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Source subject antiretroviral history.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548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184, Issue 12, 15 December 2001, Pages 1608–1612,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https://doi.org/10.1086/324580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Genotypic and phenotypic antiretroviral drug resistance and relationship to antiretroviral drug use.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594100" y="1371600"/>
            <a:ext cx="196128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Table 1 Source subject human immunodeficiency virus (HIV) infection status.
</vt:lpstr>
      <vt:lpstr>Table 2 Source subject antiretroviral history.
</vt:lpstr>
      <vt:lpstr>Table 3 Genotypic and phenotypic antiretroviral drug resistance and relationship to antiretroviral drug use.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2024-04-26T13:23:28Z</dcterms:modified>
</cp:coreProperties>
</file>