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6F55F62-5BF7-4CAF-8F55-1CB396B21DB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FC4F63E-A436-4CC1-9DFF-2D84ED33CE4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same quantities as Fig. 2, but for only those halo particles that are at each time-step within a physical radius 0.1rvir(z = 0) of the centre of the halo.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2010 The Authors Monthly Notices of the Royal Astronomical Society © 2010 RAS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8CDE0F1-6EC7-4663-9F9D-729966BBF60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111/j.1365-2966.2010.17824.x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Mon Not R Astron Soc</a:t>
            </a:r>
            <a:r>
              <a:rPr lang="en-US" altLang="en-US" sz="1000">
                <a:solidFill>
                  <a:srgbClr val="333333"/>
                </a:solidFill>
              </a:rPr>
              <a:t>, Volume 411, Issue 3, March 2011, Pages 1963–1976,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https://doi.org/10.1111/j.1365-2966.2010.17824.x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 </a:t>
            </a:r>
            <a:r>
              <a:rPr lang="en-US" altLang="en-US" b="0"/>
              <a:t>The same quantities as Fig. 2, but for only those halo particles that are at each time-step within a physical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 The same quantities as Fig. 2, but for only those halo particles that are at each time-step within a physical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2024-04-26T17:29:24Z</dcterms:modified>
</cp:coreProperties>
</file>