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A2802-D414-42B1-8C51-733D7933FC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2C5D38-5263-4191-BD64-19A53F5F1B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2. Cell response determined by the interaction between motion, form and location information. Rastergrams and stimulus time histograms show the cell activity during 3 s stimulation periods. Details are as in legend to Figure 1. This cell responded maximally to a different, specific, combination of the three factors, namely: Motion away/Front body view/Near location (bottom left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AEBD99-354C-4FDD-991E-C227D6B0B4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781–790,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2. Cell response determined by the interaction between motion, form and location information.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2. Cell response determined by the interaction between motion, form and location information.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2024-04-26T01:35:13Z</dcterms:modified>
</cp:coreProperties>
</file>