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338F5-E72E-4D43-BD15-8B08E518BB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0193B-51A5-4EC2-BBF9-D1C176E186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Sections from the calcarine fissure of a single human occipital lobe stained for (A) Cat-301, (B) NPNF and (C) MAP 2. The pattern of staining in layer 4A obtained with Cat-301 is similar to that seen with NPNF and MAP 2 immunoreactivity, with bands of dark-staining tissue surrounding irregularly sized pockets of lighter staining. Scale: 250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0A309-3CD5-4D09-A67A-D1463A452E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6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671–691,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https://doi.org/10.1093/cercor/12.7.671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Sections from the calcarine fissure of a single human occipital lobe stained for (A) Cat-301, (B) NPNF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Sections from the calcarine fissure of a single human occipital lobe stained for (A) Cat-301, (B) NPNF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2024-04-26T22:20:41Z</dcterms:modified>
</cp:coreProperties>
</file>