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EA93A3-F7BB-4A16-A778-F5F0DB3E36B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9582D1-6E18-43BD-B671-6FB77223B69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2EBF23-BEB6-4E0E-82D0-E2D6048159E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2024-04-26T20:38:27Z</dcterms:modified>
</cp:coreProperties>
</file>