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187CB9C-AE62-4C49-A238-25E813F9D42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64781A7-E0BA-48B2-8B63-0DEC27B24832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 gesture stroke (solid lines) is described by the temporal overlap of a series of primitives (dashed arcs) connecting a sequence of virtual targets (numbered circles). Each primitive is described by a lognormal velocity profile.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310A1F-783A-46EB-BDAC-D9EE4032242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Probability density function (a) and cumulative distribution function (b) of the noise levels applied to each primitive's parameter.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310A1F-783A-46EB-BDAC-D9EE40322422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Examples of human (top row) and synthetic (bottom) stroke gestures from the GDS (left column) and MMG (right) data sets.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310A1F-783A-46EB-BDAC-D9EE40322422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Screenshots of the application to conduct the visual appearance study. Can you guess which ones are synthetic and which ones are human-generated?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310A1F-783A-46EB-BDAC-D9EE40322422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Distributions of classified and misclassified samples in the visual appearance study.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310A1F-783A-46EB-BDAC-D9EE40322422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Different task axes (thick lines) computed for all samples (thin lines) of a multistroke gesture from the MMG data set. Being more robust to noise and outliers, the k-medoid (d) was chosen to compute all relative measures.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310A1F-783A-46EB-BDAC-D9EE40322422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Overall results with human and synthesized gestures over the GDS data set. Circles () denote user-independent tests and squares () denote user-dependent tests. Of the note, 95% confidence intervals are all below 1%, so they are omitted. A statistically significant difference between populations (P&lt;0.05/12) is denoted with clubs () for user-independent tests and spades () for user-dependent tests. Effects sizes (M = 0.13, SD = 0.1) suggest low practical significance.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310A1F-783A-46EB-BDAC-D9EE40322422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8.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Overall results with human and synthesized gestures over the MMG data set. Circles () denote user-independent tests and squares () denote user-dependent tests. Of the note, 95% confidence intervals are all below 1%, so they are omitted. A statistically significant difference between populations (P&lt;0.05/12) is denoted with clubs () for user-independent tests and spades () for user-dependent tests. Effects sizes (M = 0.13, SD = 0.1) suggest low practical significance.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British Computer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8310A1F-783A-46EB-BDAC-D9EE40322422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iwc/iw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iwc/iw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iwc/iw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iwc/iw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iwc/iw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iwc/iw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iwc/iw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93/iwc/iww03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4, July 2017, Pages 552–565,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A gesture stroke (solid lines) is described by the temporal overlap of a series of primitives (dashed arcs)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46398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4, July 2017, Pages 552–565,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Probability density function (a) and cumulative distribution function (b) of the noise levels applied to each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38400" y="1371600"/>
            <a:ext cx="42591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4, July 2017, Pages 552–565,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Examples of human (top row) and synthetic (bottom) stroke gestures from the GDS (left column) and MMG (right)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57915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4, July 2017, Pages 552–565,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Screenshots of the application to conduct the visual appearance study. Can you guess which ones are synthetic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3103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4, July 2017, Pages 552–565,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Distributions of classified and misclassified samples in the visual appearance study.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486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4, July 2017, Pages 552–565,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Different task axes (thick lines) computed for all samples (thin lines) of a multistroke gesture from the MMG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3025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4, July 2017, Pages 552–565,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Overall results with human and synthesized gestures over the GDS data set. Circles () denote user-independent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46300" y="1371600"/>
            <a:ext cx="48541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Interact Comput</a:t>
            </a:r>
            <a:r>
              <a:rPr lang="en-US" altLang="en-US" sz="1000">
                <a:solidFill>
                  <a:srgbClr val="333333"/>
                </a:solidFill>
              </a:rPr>
              <a:t>, Volume 29, Issue 4, July 2017, Pages 552–565,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https://doi.org/10.1093/iwc/iww039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8. </a:t>
            </a:r>
            <a:r>
              <a:rPr lang="en-US" altLang="en-US" b="0"/>
              <a:t>Overall results with human and synthesized gestures over the MMG data set. Circles () denote user-independent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46300" y="1371600"/>
            <a:ext cx="48541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Figure 1. A gesture stroke (solid lines) is described by the temporal overlap of a series of primitives (dashed arcs) ...</vt:lpstr>
      <vt:lpstr>Figure 2. Probability density function (a) and cumulative distribution function (b) of the noise levels applied to each ...</vt:lpstr>
      <vt:lpstr>Figure 3. Examples of human (top row) and synthetic (bottom) stroke gestures from the GDS (left column) and MMG (right) ...</vt:lpstr>
      <vt:lpstr>Figure 4. Screenshots of the application to conduct the visual appearance study. Can you guess which ones are synthetic ...</vt:lpstr>
      <vt:lpstr>Figure 5. Distributions of classified and misclassified samples in the visual appearance study.
</vt:lpstr>
      <vt:lpstr>Figure 6. Different task axes (thick lines) computed for all samples (thin lines) of a multistroke gesture from the MMG ...</vt:lpstr>
      <vt:lpstr>Figure 7. Overall results with human and synthesized gestures over the GDS data set. Circles () denote user-independent ...</vt:lpstr>
      <vt:lpstr>Figure 8. Overall results with human and synthesized gestures over the MMG data set. Circles () denote user-independent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2024-04-26T20:08:50Z</dcterms:modified>
</cp:coreProperties>
</file>