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A6D16-9AA9-4036-8AEB-EC3F95CE2F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7A601-8D52-4A1F-BC6F-ECB0D080ED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BDE3F-7F02-4266-9EC9-E78173CAE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2024-05-01T21:44:18Z</dcterms:modified>
</cp:coreProperties>
</file>