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270F0F7-20BA-4837-8DB5-9F445793680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E252B34-3168-405A-AFEC-3BC9DFC037C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9.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Glycosphingolipid analyses by TLC. (A) Lactosylceramide (LacCer, asterisk) was slightly increased in B−/− mice liver relative to WT, but lower than LacCer level in PS−/− mice (right panel). (B) Upper panel: Sulfatide (arrowheads) accumulated in B−/− kidney and was slightly elevated in B−/− lung. TriCer (arrows) was increased in B−/− kidney. Bottom panel: same plate as in the upper panel stained with Azure A to verify the sulfatide (arrowhead). (C) Gangliosides in B−/− mice cortex were not changed compared with WT cortex. WT and B−/− samples were from 15-month-old mice and PS−/− is from 4-week-old mice.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2008 The Author(s)This is an Open Access article distributed under the terms of the Creative Commons Attribution Non-Commercial License (http://creativecommons.org/licenses/by-nc/2.0/uk/)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7095967-E348-4054-863D-90B15959875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n13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17, Issue 15, 1 August 2008, Pages 2345–2356,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https://doi.org/10.1093/hmg/ddn135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9. </a:t>
            </a:r>
            <a:r>
              <a:rPr lang="en-US" altLang="en-US" b="0"/>
              <a:t>Glycosphingolipid analyses by TLC. (A) Lactosylceramide (LacCer, asterisk) was slightly increased in B−/−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9. Glycosphingolipid analyses by TLC. (A) Lactosylceramide (LacCer, asterisk) was slightly increased in B−/−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2024-04-27T03:17:26Z</dcterms:modified>
</cp:coreProperties>
</file>