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CEF988-4D53-46B1-9710-3DCB28E1F7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BEF28-3486-4634-93AC-39BA98213A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Exemplar points on the surface in Fig. 2. Simulated recovery data, corresponding to the points A–F marked on the surface in Fig. 1. (A) Baselines and outcomes are entirely independent [r(X,Y) = 0], yet r(X,Δ) is relatively strong; this is the canonical example of mathematical coupling, first introduced by Oldham (1962). (B) Recovery is constant with minimal noise, so baselines and outcomes are equally variable (σY/σX ≈ 1) and recovery is unrelated to baseline scores (r(X, Δ) ≈ 0). (C and D) Outcomes are more variable than baselines (σY/σX ≈ 5), and r(X,Δ) converges to r(X,Y). (E) Recovery is 70% of lost function, so outcomes are less variable than baselines (σY/σX ≈ 0.3); even with shuffled outcomes data (F) baselines and recovery still appear to be strongly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Guarantors of Brain.This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B08FA-46D7-4D3E-942C-D00AA5AD5B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y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142, Issue 1, January 2019, Pages 15–22, </a:t>
            </a:r>
            <a:r>
              <a:rPr lang="en-US" altLang="en-US" sz="1000">
                <a:solidFill>
                  <a:srgbClr val="333333"/>
                </a:solidFill>
                <a:hlinkClick r:id="rId3"/>
              </a:rPr>
              <a:t>https://doi.org/10.1093/brain/awy302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Exemplar points on the surface in Fig. 2. Simulated recovery data, corresponding to the points A–F marked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Exemplar points on the surface in Fig. 2. Simulated recovery data, corresponding to the points A–F marked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2024-05-04T09:09:30Z</dcterms:modified>
</cp:coreProperties>
</file>