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9955D3-C39B-48EF-83A0-4CC7CDAC8B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C6C998-FAE2-40F9-AFA8-DEE5CCBF98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Relationship between the number of erythrocytes (leukocytes) and DNA migration in glycophorin A+ (glycophorin A−) bone marrow cells of MDS patients. RA, refractory anemia; RARS, refractory anemia with ring sideroblasts, continuous line represent the join of the trend; r, Pearson correlation coefficient; n.s.,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06D2D6-0C78-4628-ACB2-AA75FF33A94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extent of DNA migration in bone marrow cells: comparison of analyzed groups. RA, refractory anemia; RARS, refractory anemia with ring sideroblasts. The circles represent medians obtained from 200 cells per individual and bone marrow fraction. The horizontal lines depict an arithmetic mean from individual medians characterizing persons within a given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06D2D6-0C78-4628-ACB2-AA75FF33A94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13"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113"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14, 15 July 2008, Pages 2144–2149, </a:t>
            </a:r>
            <a:r>
              <a:rPr lang="en-US" altLang="en-US" sz="1000">
                <a:solidFill>
                  <a:srgbClr val="333333"/>
                </a:solidFill>
                <a:hlinkClick r:id="rId3"/>
              </a:rPr>
              <a:t>https://doi.org/10.1093/hmg/ddn113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Relationship between the number of erythrocytes (leukocytes) and DNA migration in glycophorin A</a:t>
            </a:r>
            <a:r>
              <a:rPr lang="en-US" altLang="en-US" b="0" baseline="30000"/>
              <a:t>+</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625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14, 15 July 2008, Pages 2144–2149, </a:t>
            </a:r>
            <a:r>
              <a:rPr lang="en-US" altLang="en-US" sz="1000">
                <a:solidFill>
                  <a:srgbClr val="333333"/>
                </a:solidFill>
                <a:hlinkClick r:id="rId3"/>
              </a:rPr>
              <a:t>https://doi.org/10.1093/hmg/ddn113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extent of DNA migration in bone marrow cells: comparison of analyzed groups. RA, refractory anemia; RARS,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56000" y="1371600"/>
            <a:ext cx="20356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Relationship between the number of erythrocytes (leukocytes) and DNA migration in glycophorin A+ ...</vt:lpstr>
      <vt:lpstr>Figure 1. The extent of DNA migration in bone marrow cells: comparison of analyzed groups. RA, refractory anemia; RARS,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2024-04-26T19:48:27Z</dcterms:modified>
</cp:coreProperties>
</file>