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BACD0F-BCAE-4C11-B2E5-B835A4BA84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3C15CA-56F5-4D0A-81EF-13E195291B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(A–F) Types of responses: tonic increase (A), phasic increase (B), burst tonic (C), tonic activity decreases (D), phasic activity decreases (E), and activity decreases followed by burst (F). Each panel shows, from top to bottom, eye position records (horizontal), raster plots, and spike density function of the neuronal discharge. All the responses are for the preferred direction of the neuron, which was toward right in all the examples shown here. The vertical line indicates pursuit onset.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C5BA23-CD3B-471D-98CD-B7F9552EF1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4, April 2012, Pages 877–891, </a:t>
            </a:r>
            <a:r>
              <a:rPr lang="en-US" altLang="en-US" sz="1000">
                <a:solidFill>
                  <a:srgbClr val="333333"/>
                </a:solidFill>
                <a:hlinkClick r:id="rId3"/>
              </a:rPr>
              <a:t>https://doi.org/10.1093/cercor/bhr153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(A–F) Types of responses: tonic increase (A), phasic increase (B), burst tonic (C), tonic activity decreases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(A–F) Types of responses: tonic increase (A), phasic increase (B), burst tonic (C), tonic activity decreases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2024-04-26T10:02:51Z</dcterms:modified>
</cp:coreProperties>
</file>