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0B182-6249-421A-A45A-12B0DA693D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FF233-4CFC-4DAA-8C39-D1782154E0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Theoretical construct of three differing hazards of acute coronary syndromes represented as the composite percentage of death, re-myocardial infarction, and ischaemic stroke over time. The thickness of the lines represents the approximate proportion of patients falling within these categories [i.e. low risk (20%), intermediate risk (60%), high risk (20%)]. The red hatched line depicts the continuing hazard of bleeding with anticoagulant use as evident in ATLAS 2 ACS. The point at which the intermediate risk group intersects with the hazard of major bleeding represents the time when continued anticoagulant therapy would no longer be warranted. Note that hazard for low risk patients never warrants the commencement of antithrombotic therapy, whereas for high risk patients the risk of continued therapy probably remains acceptable over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355DD-6DC4-4B5D-98EA-F765323354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20, October 2012, Pages 2510–2512, </a:t>
            </a:r>
            <a:r>
              <a:rPr lang="en-US" altLang="en-US" sz="1000">
                <a:solidFill>
                  <a:srgbClr val="333333"/>
                </a:solidFill>
                <a:hlinkClick r:id="rId3"/>
              </a:rPr>
              <a:t>https://doi.org/10.1093/eurheartj/ehs015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Theoretical construct of three differing hazards of acute coronary syndromes represented as the composite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Theoretical construct of three differing hazards of acute coronary syndromes represented as the composite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2024-04-26T06:52:55Z</dcterms:modified>
</cp:coreProperties>
</file>