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444D29-4045-4131-B2B7-4A01BA3B27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55F44-4B60-4E1B-8AB6-9C100E4CA4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PCP animals display no difference in the response to low calcium in the extracellular medium. Top: A plot showing the effect of reducing the Ca2+/Mg2+ ratio from 2:2 to 1:3 on the accumulated eIPSC amplitude in vehicle animals. Bottom: in response to low Ca2+, a relative reduction was observed in RRP (vehicle, P &lt; 0.001 and PCP, P &lt; 0.001) and amplitude of the average eIPSC 20–40 (vehicle, P &lt; 0.05 and PCP, P &lt; 0.01). *P &lt; 0.05, **P &lt; 0.01, ***P &lt; 0.001. Vehicle: n = 5, PCP: n = 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0A4EA-1E6F-456B-8056-00CEDA8C35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2522–2532,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PCP animals display no difference in the response to low calcium in the extracellular medium. Top: A plot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PCP animals display no difference in the response to low calcium in the extracellular medium. Top: A plot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2024-04-26T20:44:46Z</dcterms:modified>
</cp:coreProperties>
</file>