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37851D-E85D-4492-9D88-B88CCE2293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7D98B-5C0B-4D51-B9C9-F00C7B7746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Pairwise correlations between any two alleles, genotypes, haplotypes or diplotypes. In Figure B, 1 and 2 in axes denote the two genotypes of SNP1, and 3 and 4 denote the two genotypes of SNP2; as analogy. Marker numbers correspond to the order as presented in Table 1; haplotype and diplotype numbers correspond to the order as presented in Table 4. Scale denotes correlation coefficent (r).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36681-E3E5-4E49-BFBD-39C83F7CB6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i2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14, Issue 16, 15 August 2005, Pages 2421–2434,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https://doi.org/10.1093/hmg/ddi244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Pairwise correlations between any two alleles, genotypes, haplotypes or diplotypes. In Figure B,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Pairwise correlations between any two alleles, genotypes, haplotypes or diplotypes. In Figure B,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2024-04-26T01:35:01Z</dcterms:modified>
</cp:coreProperties>
</file>