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BC1A5FC-6B99-4C64-BC3D-6785D4D0C72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CC8D7D6-8633-4C1C-95BA-23C42DF30FB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1 </a:t>
            </a:r>
            <a:r>
              <a:rPr lang="en-US" altLang="en-US">
                <a:latin typeface="Arial" pitchFamily="34" charset="0"/>
                <a:ea typeface="Arial" pitchFamily="34" charset="0"/>
              </a:rPr>
              <a:t>PCR-RFLP profiles of 56-kDa protein genes of isolates after digestion with endonucleases Hinf I, Hha I, Hae III, Dde I, and Pst I. The digests were electrophoresed in agarose gels and the bands were stained with ethidium bromide. λ and φ: DNA size markers. NT: PCR product of Gilliam strain (1,568 bp) without digestion with endonucleases. The other letters above each column indicate the strains of O. tsutsugamushi. Kp: Karp strain; p1: Matsuzawa; p2: 402I; t1–t10: isolates in Taiwan; G: Gilliam strain; g1: 436T; and L1: LP-2. The characters and Roman numerals at the bottom of each column indicate type of each strain as described in the text. JP and JG: Karp and Gilliam subtypes, respectively, isolated in Japan, TWP and TWG: type designation of isolates in Taiwan (see text). The numbers at the left side show the sizes in bp.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1997 Federation of European Microbiological Societies. Published by Elsevier Science B.V.</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53B00FA-7A97-4EF8-9E6A-C1C219C63001}"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2 </a:t>
            </a:r>
            <a:r>
              <a:rPr lang="en-US" altLang="en-US">
                <a:latin typeface="Arial" pitchFamily="34" charset="0"/>
                <a:ea typeface="Arial" pitchFamily="34" charset="0"/>
              </a:rPr>
              <a:t>Geographical areas in Taiwan from which types of O. tsutsugamushi were isolated.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1997 Federation of European Microbiological Societies. Published by Elsevier Science B.V.</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53B00FA-7A97-4EF8-9E6A-C1C219C63001}"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11/j.1574-6968.1997.tb10374.x" TargetMode="External" /><Relationship Id="rId4" Type="http://schemas.openxmlformats.org/officeDocument/2006/relationships/image" Target="../media/image1.png" /><Relationship Id="rId5" Type="http://schemas.openxmlformats.org/officeDocument/2006/relationships/image" Target="../media/image2.pn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111/j.1574-6968.1997.tb10374.x" TargetMode="External" /><Relationship Id="rId4" Type="http://schemas.openxmlformats.org/officeDocument/2006/relationships/image" Target="../media/image1.png" /><Relationship Id="rId5" Type="http://schemas.openxmlformats.org/officeDocument/2006/relationships/image" Target="../media/image3.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FEMS Microbiol Lett</a:t>
            </a:r>
            <a:r>
              <a:rPr lang="en-US" altLang="en-US" sz="1000">
                <a:solidFill>
                  <a:srgbClr val="333333"/>
                </a:solidFill>
              </a:rPr>
              <a:t>, Volume 150, Issue 2, May 1997, Pages 225–231, </a:t>
            </a:r>
            <a:r>
              <a:rPr lang="en-US" altLang="en-US" sz="1000">
                <a:solidFill>
                  <a:srgbClr val="333333"/>
                </a:solidFill>
                <a:hlinkClick r:id="rId3"/>
              </a:rPr>
              <a:t>https://doi.org/10.1111/j.1574-6968.1997.tb10374.x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1 </a:t>
            </a:r>
            <a:r>
              <a:rPr lang="en-US" altLang="en-US" b="0"/>
              <a:t>PCR-RFLP profiles of 56-kDa protein genes of isolates after digestion with endonucleases Hinf I, Hha I, Hae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86100" y="1371600"/>
            <a:ext cx="2976753"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FEMS Microbiol Lett</a:t>
            </a:r>
            <a:r>
              <a:rPr lang="en-US" altLang="en-US" sz="1000">
                <a:solidFill>
                  <a:srgbClr val="333333"/>
                </a:solidFill>
              </a:rPr>
              <a:t>, Volume 150, Issue 2, May 1997, Pages 225–231, </a:t>
            </a:r>
            <a:r>
              <a:rPr lang="en-US" altLang="en-US" sz="1000">
                <a:solidFill>
                  <a:srgbClr val="333333"/>
                </a:solidFill>
                <a:hlinkClick r:id="rId3"/>
              </a:rPr>
              <a:t>https://doi.org/10.1111/j.1574-6968.1997.tb10374.x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2 </a:t>
            </a:r>
            <a:r>
              <a:rPr lang="en-US" altLang="en-US" b="0"/>
              <a:t>Geographical areas in Taiwan from which types of O. tsutsugamushi were isolated.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37515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1 PCR-RFLP profiles of 56-kDa protein genes of isolates after digestion with endonucleases Hinf I, Hha I, Hae ...</vt:lpstr>
      <vt:lpstr>2 Geographical areas in Taiwan from which types of O. tsutsugamushi were isolated.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2024-04-26T15:13:12Z</dcterms:modified>
</cp:coreProperties>
</file>