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D2F61CC-3DA3-41D4-BB45-77034E19C58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B47330B-46B4-4F99-8718-495D39147FB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1: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Major pathways by which global and other large-scale environmental changes affect population health (based on McMichael et al., 2003b, p. 8).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(2007). Published by Oxford University Press.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83216F9-9AEA-46B5-9AD9-8BD15AB9FE0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eapro/dal04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Health Promot Int</a:t>
            </a:r>
            <a:r>
              <a:rPr lang="en-US" altLang="en-US" sz="1000">
                <a:solidFill>
                  <a:srgbClr val="333333"/>
                </a:solidFill>
              </a:rPr>
              <a:t>, Volume 21, Issue suppl_1, December 2006, Pages 15–24,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https://doi.org/10.1093/heapro/dal047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1: </a:t>
            </a:r>
            <a:r>
              <a:rPr lang="en-US" altLang="en-US" b="0"/>
              <a:t>Major pathways by which global and other large-scale environmental changes affect population health (based 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1: Major pathways by which global and other large-scale environmental changes affect population health (based on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2024-05-17T05:49:34Z</dcterms:modified>
</cp:coreProperties>
</file>