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870AA8-E7D3-49CB-AC77-28A4A559E6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F6A642-5C7E-4768-B191-3C29C78620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Land clearing, habitat conversion, and road building associated with marijuana cultivation in the Trinity River watershed (a) before conversion, 2004, and (b) after conversion, 2012. Source: Jennifer Carah; base imagery US Department of Agriculture Farm Service Agency through Google Earth (2004), and Google Earth (2012).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American Institute of Biological Sciences.This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6AB14E-1E49-451E-ADB6-DD00807A93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v0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65, Issue 8, 01 August 2015, Pages 822–829, </a:t>
            </a:r>
            <a:r>
              <a:rPr lang="en-US" altLang="en-US" sz="1000">
                <a:solidFill>
                  <a:srgbClr val="333333"/>
                </a:solidFill>
                <a:hlinkClick r:id="rId3"/>
              </a:rPr>
              <a:t>https://doi.org/10.1093/biosci/biv083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Land clearing, habitat conversion, and road building associated with marijuana cultivation in the Trinity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Land clearing, habitat conversion, and road building associated with marijuana cultivation in the Trinity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2024-04-27T03:45:52Z</dcterms:modified>
</cp:coreProperties>
</file>