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3C95B-6B94-4A76-8942-A7818B7431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5BDB9-2B99-4F30-9DF0-016DCA4934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correlation between pairs of structural components in a network using a hive panel. The cancer DGN from Figure 7A is shown as a matrix of HPs. Links to KRAS, VHL and NBS are highlighted to illustrate how a panel can be used to distinguish nodes of this kind (KRAS mediates connections between two clusters, VHL is a sparsely connected gene at the edge of the network and NBS is within the largest fully connected cluster). Each HP uses a unique combination of parameters for axis assignment (shown in rows) and node placement (shown in columns) from the set: betweenness (b), clustering coefficient (cc), closeness (c, remapped to c−1), connectivity (deg) and branching (nn/n, ratio of next-neighbors to neighbors). For example, the plot in row betweenness (b) and column clustering coefficient (cc) uses b for axis assignment and cc for node placement. Parameter cutoffs for b, cc, c, deg and nn/n used to determine node axis assignment to x1, x2 and x3-axes for are b:(0, 0–0.05, &gt; 0.05), cc:(0–0.7, 0.7–1, 1), c:(2.5), deg:(60) and nn/n:(5). These cutoffs were selected heuristically to efficiently populate all axes of the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BAB73-AD71-40C5-A9C0-54ABADC81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r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13, Issue 5, September 2012, Pages 627–644,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https://doi.org/10.1093/bib/bbr069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9: </a:t>
            </a:r>
            <a:r>
              <a:rPr lang="en-US" altLang="en-US" b="0"/>
              <a:t>Demonstration of correlation between pairs of structural components in a network using a hive panel.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9: Demonstration of correlation between pairs of structural components in a network using a hive panel.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2024-04-26T12:03:42Z</dcterms:modified>
</cp:coreProperties>
</file>