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28A41-24DA-4EAA-850C-03BF94BE03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E9F71-29B8-44CB-92BA-7ECEA00EA8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(A–C) Low-density lipoprotein target values estimated by the managing physicians for patients with objective low-density lipoprotein target values &lt;100 mg/dL (A), &lt;130 mg/dL (B), and &lt;160 mg/dL (C) as assigned by the NCEP ATP-III guideline criteria, respectively. Patients that were assigned correctly to their low-density lipoprotein target values are shown in black, grey symbols show too high and white too low low-density lipoprotein estimates by physicians.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1991A-8E8D-4BA5-9861-8324D050C5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high-risk patients (and therefore the recommended low-density lipoprotein target value 20% based on the Framingham risk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1991A-8E8D-4BA5-9861-8324D050C5D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with correctly estimated low-density lipoprotein target values of &lt;100 mg/dL in groups with coronary artery disease with and without myocardial infarction (black), coronary artery disease with and without diabetes mellitus (grey), and coronary artery disease with and without a history of coronary artery bypass grafting (CABG) (white).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1991A-8E8D-4BA5-9861-8324D050C5D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analysis shows data of patients with a recommended low-density lipoprotein target value &lt;100 mg/dL by NCEP ATP-III guideline criteria. The proportion of men (black) and women (grey) with correctly (20% based on the Framingham risk score.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1991A-8E8D-4BA5-9861-8324D050C5D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 (square) and corresponding confidence intervals (lines) for incorrectly estimated low-density lipoprotein values in different subgroups of patients with recommended low-density lipoprotein target values of &lt;100 mg/dL. Results are demonstrated in comparison with male patients with a history of myocardial infarction (MI). The results for male patients are marked in black; results for female patients are marked in grey. (CAD, coronary artery disease).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1991A-8E8D-4BA5-9861-8324D050C5D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Patients' low-density lipoprotein profile (mean ± SD) within quartiles of physicians (Q1–4) at the time of initial data and blood sampling (A) and 3 months after optimizing therapy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1991A-8E8D-4BA5-9861-8324D050C5D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(A–C) Low-density lipoprotein target values estimated by the managing physicians for patients with objective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0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Percentage of high-risk patients (and therefore the recommended low-density lipoprotein target value &lt;100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58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Proportion of patients with correctly estimated low-density lipoprotein target values of &lt;100 mg/dL in groups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53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The analysis shows data of patients with a recommended low-density lipoprotein target value &lt;100 mg/dL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19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Odds ratio (square) and corresponding confidence intervals (lines) for incorrectly estimated low-density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87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(A and B) Patients' low-density lipoprotein profile (mean ± SD) within quartiles of physicians (Q1–4)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57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(A–C) Low-density lipoprotein target values estimated by the managing physicians for patients with objective ...</vt:lpstr>
      <vt:lpstr>Figure 2 Percentage of high-risk patients (and therefore the recommended low-density lipoprotein target value &lt;100 ...</vt:lpstr>
      <vt:lpstr>Figure 3 Proportion of patients with correctly estimated low-density lipoprotein target values of &lt;100 mg/dL in groups ...</vt:lpstr>
      <vt:lpstr>Figure 4 The analysis shows data of patients with a recommended low-density lipoprotein target value &lt;100 mg/dL by ...</vt:lpstr>
      <vt:lpstr>Figure 5 Odds ratio (square) and corresponding confidence intervals (lines) for incorrectly estimated low-density ...</vt:lpstr>
      <vt:lpstr>Figure 6 (A and B) Patients' low-density lipoprotein profile (mean ± SD) within quartiles of physicians (Q1–4)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2024-04-27T02:03:24Z</dcterms:modified>
</cp:coreProperties>
</file>