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F10FA-745B-458A-BEF6-5B77E465A1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3CFF1E-80D5-4D58-9915-8AF6AB7F01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AF8D87-C7F6-46A9-AB1D-89652786C6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2024-04-26T12:04:01Z</dcterms:modified>
</cp:coreProperties>
</file>