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2B2DE-2E2C-4DBF-99D9-67D182616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1CF0F-37AC-4ADF-961D-BDF0A9F053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Fluoxetine does not restore dystrophin expression in sapje zebrafish. Embryos were treated with either 0.1% DMSO (i.e. untreated) or 1× fluoxetine from 1 dpf until 4 dpf. They were then genotyped, fixed in 4% paraformaldehyde, and analyzed by whole mount immunofluorescence using anti-dystrophin (red) and phalloidin-FITC (green). (A) Wild-type sibling (WT) showing normal dystrophin expression at the myotendon and a normal pattern of phalloidin staining at the sarcomere. (B) Untreated sapje (sap) with absent dystrophin expression and abnormal phalloidin expression in many fibers. (C) Fluoxetine-treated sapje (sap + fluo) also have absent dystrophin expression, but exhibit normal phalloidin staining. Scale bar = 100 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CD69D-DE0E-4606-8D39-C67BD03F19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Fluoxetine does not restore dystrophin expression in sapje zebrafish. Embryos were treated with either 0.1%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Fluoxetine does not restore dystrophin expression in sapje zebrafish. Embryos were treated with either 0.1%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2024-05-08T02:22:48Z</dcterms:modified>
</cp:coreProperties>
</file>