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37582E9-39B2-477E-A475-EFAE48FECA2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71400CE-F358-4247-B52F-245AD453622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Fluoxetine does not restore dystrophin expression in sapje zebrafish. Embryos were treated with either 0.1% DMSO (i.e. untreated) or 1× fluoxetine from 1 dpf until 4 dpf. They were then genotyped, fixed in 4% paraformaldehyde, and analyzed by whole mount immunofluorescence using anti-dystrophin (red) and phalloidin-FITC (green). (A) Wild-type sibling (WT) showing normal dystrophin expression at the myotendon and a normal pattern of phalloidin staining at the sarcomere. (B) Untreated sapje (sap) with absent dystrophin expression and abnormal phalloidin expression in many fibers. (C) Fluoxetine-treated sapje (sap + fluo) also have absent dystrophin expression, but exhibit normal phalloidin staining. Scale bar = 100 um.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694B8C1-D73D-4254-BAFB-E844E343E1C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u18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23, Issue 17, 1 September 2014, Pages 4651–4662,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https://doi.org/10.1093/hmg/ddu185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7. </a:t>
            </a:r>
            <a:r>
              <a:rPr lang="en-US" altLang="en-US" b="0"/>
              <a:t>Fluoxetine does not restore dystrophin expression in sapje zebrafish. Embryos were treated with either 0.1%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7. Fluoxetine does not restore dystrophin expression in sapje zebrafish. Embryos were treated with either 0.1%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2024-09-19T04:34:26Z</dcterms:modified>
</cp:coreProperties>
</file>