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9EF0B-585A-4278-8F67-BD27F5DDFE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72414-F066-410C-AB45-C7EE14547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expressed as odds ratio (95% confidence interval) between occupation- and leisure-time-related PA and risk of myocardial infarction, with different adjustment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2D8FF-2DC6-49CD-9C1F-7098D3F599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4, February 2012, Pages 452–466,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Association expressed as odds ratio (95% confidence interval) between occupation- and leisure-time-related PA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Association expressed as odds ratio (95% confidence interval) between occupation- and leisure-time-related PA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2024-04-27T04:50:14Z</dcterms:modified>
</cp:coreProperties>
</file>