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5657B8-E121-4B32-928B-169F67B4C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8E67C-CC2E-4071-B9CB-CDA079636A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Venus-expressing VIP cells in layer II/III. (A) Immunohistochemical identification of recorded Venus-positive cells labeled by biocytin and showing VIP immunofluorescence. (B) A VIP cell showed the initial short-duration depolarizing hump with several spikes on it, followed by spike firing with irregular intervals. (C) Another VIP cell showed strong adaptation of spike firing in response to depolarizing current pulses and also irregular spike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2BE452-8717-43D9-B6F1-C3F4E492A2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315–330, </a:t>
            </a:r>
            <a:r>
              <a:rPr lang="en-US" altLang="en-US" sz="1000">
                <a:solidFill>
                  <a:srgbClr val="333333"/>
                </a:solidFill>
                <a:hlinkClick r:id="rId3"/>
              </a:rPr>
              <a:t>https://doi.org/10.1093/cercor/bhm056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Venus-expressing VIP cells in layer II/III. (A) Immunohistochemical identification of recorded Venus-positive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Venus-expressing VIP cells in layer II/III. (A) Immunohistochemical identification of recorded Venus-positive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2024-04-27T04:09:32Z</dcterms:modified>
</cp:coreProperties>
</file>