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EE074A-E35E-439B-A9B4-11C3828B9F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0B528-E325-4894-A75B-456C7B54D7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model explaining the mechanism by which Snf1 and Tpk3 protein kinases regulate HXK2 transcription. In low-glucose conditions (L-Glc(), Rgt1 is phosphorylated by Snf1 or an Snf1-dependent protein kinase. The phosphorylated Rgt1 binds to the RGT1 element of HXK2 promoter to repress HXK2 transcription by looping DNA and bringing the Rgt1 and Med8 distal binding sites into close proximity. In high-glucose conditions (H-Glc(), Rgt1 is hyperphosphorylated by Tpk3. The hyperphosphorylated form is sequestered outside its DNA-binding site by interacting with the nuclear Hxk2 protein, resulting in expression of the HXK2 gene. An arrow denotes positive expression. An arrow marked with double bars denotes negative expression. Positive regulation is marked by plus.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B0A43-4B0C-4C73-9503-463AC25ED5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5, 1 March 2006, Pages 1427–1438, </a:t>
            </a:r>
            <a:r>
              <a:rPr lang="en-US" altLang="en-US" sz="1000">
                <a:solidFill>
                  <a:srgbClr val="333333"/>
                </a:solidFill>
                <a:hlinkClick r:id="rId3"/>
              </a:rPr>
              <a:t>https://doi.org/10.1093/nar/gkl028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model explaining the mechanism by which Snf1 and Tpk3 protein kinases regulate HXK2 transcription.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model explaining the mechanism by which Snf1 and Tpk3 protein kinases regulate HXK2 transcription.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2024-04-26T05:53:56Z</dcterms:modified>
</cp:coreProperties>
</file>