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AC6862-FC26-4C8B-B74E-265B0C6C47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C4045E-0F85-4483-B45F-621E80E427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DCX in the developing cortico-striatal sulcus and lateral cortex. (A) CS 18 (6.5 GW), (B) CS 20 (7 GW), (C) 10 GW, (D) 16 GW. Arrows highlight the cortico-striatal boundary. The IZ (arrowheads), containing strongly stained DCX-ir cells and fibers, appears first at CS 18 and advances around the cortex at the stages shown. DCX-ir neurons in the VZ (asterisks) appear simultaneously in lateral and more medial parts of the hemisphere and there is no clear evidence for a uniform direction of DCX-ir neurons from the GE to the cortex. GE, ganglionic eminence.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CAC8C5-7A4C-49DE-A04B-BA7B87AD77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12.12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12, December 2002, Pages 1225–1236,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https://doi.org/10.1093/cercor/12.12.1225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DCX in the developing cortico-striatal sulcus and lateral cortex. (A) CS 18 (6.5 GW), (B) CS 20 (7 GW),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DCX in the developing cortico-striatal sulcus and lateral cortex. (A) CS 18 (6.5 GW), (B) CS 20 (7 GW),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2024-09-19T10:16:39Z</dcterms:modified>
</cp:coreProperties>
</file>