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318E9E-9D4A-4A96-A77D-D61A893916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F13552-29B9-4478-8DDC-A009E23D9D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DCX in the developing cortico-striatal sulcus and lateral cortex. (A) CS 18 (6.5 GW), (B) CS 20 (7 GW), (C) 10 GW, (D) 16 GW. Arrows highlight the cortico-striatal boundary. The IZ (arrowheads), containing strongly stained DCX-ir cells and fibers, appears first at CS 18 and advances around the cortex at the stages shown. DCX-ir neurons in the VZ (asterisks) appear simultaneously in lateral and more medial parts of the hemisphere and there is no clear evidence for a uniform direction of DCX-ir neurons from the GE to the cortex. GE, ganglionic eminence.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5D0243-01AD-47B5-BC51-6D9F8B9900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2.12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12, December 2002, Pages 1225–1236,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https://doi.org/10.1093/cercor/12.12.1225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DCX in the developing cortico-striatal sulcus and lateral cortex. (A) CS 18 (6.5 GW), (B) CS 20 (7 GW), (C)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DCX in the developing cortico-striatal sulcus and lateral cortex. (A) CS 18 (6.5 GW), (B) CS 20 (7 GW), (C)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2024-09-20T21:16:32Z</dcterms:modified>
</cp:coreProperties>
</file>