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858EC-ABD4-4845-98A8-64EFA8C598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E82F5-FAF2-4BC8-93FA-F4681DAC4F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DCX in the developing cortico-striatal sulcus and lateral cortex. (A) CS 18 (6.5 GW), (B) CS 20 (7 GW), (C) 10 GW, (D) 16 GW. Arrows highlight the cortico-striatal boundary. The IZ (arrowheads), containing strongly stained DCX-ir cells and fibers, appears first at CS 18 and advances around the cortex at the stages shown. DCX-ir neurons in the VZ (asterisks) appear simultaneously in lateral and more medial parts of the hemisphere and there is no clear evidence for a uniform direction of DCX-ir neurons from the GE to the cortex. GE, ganglionic eminence.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58D96-CDC0-4F4E-9D12-C4F98711E2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1225–1236,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DCX in the developing cortico-striatal sulcus and lateral cortex. (A) CS 18 (6.5 GW), (B) CS 20 (7 GW),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DCX in the developing cortico-striatal sulcus and lateral cortex. (A) CS 18 (6.5 GW), (B) CS 20 (7 GW),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2024-05-08T22:45:49Z</dcterms:modified>
</cp:coreProperties>
</file>