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63CA2-812A-4ADD-95F0-A12D74CBDD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D6BFB-48A1-4A27-824C-1B6DAED956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 mutation and audiogram data. (A) Family 4009 with the c.3112C&gt;T (p.Arg1038*) mutation segregating with hearing impairment. (B) Audiogram information from six hearing-impaired individuals from family 4009. Colors for the individual's ID number in (A) match the line colors for each audiogram. Solid lines, air conduction; broken lines, bone conduction; black lines, median values per frequency. (C) Chromatograms comparing a hearing-impaired individual who is homozygous for the ADCY1 variant, a heterozygous carrier and a control individual. (D) Alignment of amino acids 1037–1053 of human ADCY1 with mouse ADCY1, zebrafish ADCY1a and ADCY1b and rat ADCY2. The arginine residue at 1038 and the lysine residue at 1044 are labeled and are identical in the aligned sequences. (E) Molecular modeling of wild-type and truncated ADCY1, which shows loss of two terminal β sheets (encircled) due to the p.Arg1038*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F24C9-3A59-479C-A654-34397240D3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3289–3298, </a:t>
            </a:r>
            <a:r>
              <a:rPr lang="en-US" altLang="en-US" sz="1000">
                <a:solidFill>
                  <a:srgbClr val="333333"/>
                </a:solidFill>
                <a:hlinkClick r:id="rId3"/>
              </a:rPr>
              <a:t>https://doi.org/10.1093/hmg/ddu042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 mutation and audiogram data. (A) Family 4009 with the c.3112C&gt;T (p.Arg1038*) mutation segregating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Pedigree, mutation and audiogram data. (A) Family 4009 with the c.3112C&gt;T (p.Arg1038*) mutation segregating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2024-04-27T01:12:45Z</dcterms:modified>
</cp:coreProperties>
</file>