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9FFAC-E0A8-4E2A-80AB-F553044391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57E11-BBD5-45B0-A303-D8275FD31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 Spindles recorded from raw electrophysiological responses (filtered 20–64 Hz) in the amygdala in (a) the passive-stimulation test for Patient 1 stimulated by isoamyl phenylacetate (ISO), and for Patient 3 stimulated by lavender (LAV); (b) the suprathreshold detection test for Patients 1 and 3 stimulated by an OD stimulus (butanol) and by an NOD stimulus. Stimulation duration was determined by the respiratory signal. Stimulus onset corresponds to the value 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430D7-064D-482F-BF18-F4689987D2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6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619–627,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https://doi.org/10.1093/cercor/11.7.619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Spindles recorded from raw electrophysiological responses (filtered 20–64 Hz) in the amygdala in 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Spindles recorded from raw electrophysiological responses (filtered 20–64 Hz) in the amygdala in (a)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2024-04-26T23:10:14Z</dcterms:modified>
</cp:coreProperties>
</file>