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20EBE3-2E73-4BDC-82D6-61CD8FF7E48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F56CD4-4EF1-4FB0-9947-28B85E7D7C1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DAS extubation guidelines for the ‘At risk’ airway. Reproduced from Popat M, Mitchell V, Dravid R, Patel A, Swampillai C, Higgs A. Difficult Airway Society Guidelines for the management of tracheal extubation. Anaesthesia 2012; 67: 318–340, with permission from the Association of Anaesthetists of Great Britain &amp; Ireland/Blackwell Publishing Ltd.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British Journal of Anaesthesia.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CA7772-3024-4923-903D-D02067835E5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Staged extubation equipment (guide wire, catheter and securing device). Permission for use granted by Cook Medical, Bloomington, Indiana.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British Journal of Anaesthesia.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CA7772-3024-4923-903D-D02067835E5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Signs and symptoms of laryngeal compromise with suggested clinical management. Reproduced from Anaesthesia and Intensive care with the kind permission of the Australian Society of Anaesthetists.20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British Journal of Anaesthesia.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CA7772-3024-4923-903D-D02067835E52}"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jaed/mkw07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jaed/mkw07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jaed/mkw077"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BJA Educ</a:t>
            </a:r>
            <a:r>
              <a:rPr lang="en-US" altLang="en-US" sz="1000">
                <a:solidFill>
                  <a:srgbClr val="333333"/>
                </a:solidFill>
              </a:rPr>
              <a:t>, Volume 17, Issue 7, July 2017, Pages 235–241, </a:t>
            </a:r>
            <a:r>
              <a:rPr lang="en-US" altLang="en-US" sz="1000">
                <a:solidFill>
                  <a:srgbClr val="333333"/>
                </a:solidFill>
                <a:hlinkClick r:id="rId3"/>
              </a:rPr>
              <a:t>https://doi.org/10.1093/bjaed/mkw077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DAS extubation guidelines for the ‘At risk’ airway. Reproduced from Popat M, Mitchell V, Dravid R, Patel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2706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BJA Educ</a:t>
            </a:r>
            <a:r>
              <a:rPr lang="en-US" altLang="en-US" sz="1000">
                <a:solidFill>
                  <a:srgbClr val="333333"/>
                </a:solidFill>
              </a:rPr>
              <a:t>, Volume 17, Issue 7, July 2017, Pages 235–241, </a:t>
            </a:r>
            <a:r>
              <a:rPr lang="en-US" altLang="en-US" sz="1000">
                <a:solidFill>
                  <a:srgbClr val="333333"/>
                </a:solidFill>
                <a:hlinkClick r:id="rId3"/>
              </a:rPr>
              <a:t>https://doi.org/10.1093/bjaed/mkw077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Staged extubation equipment (guide wire, catheter and securing device). Permission for use granted by Cook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3143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BJA Educ</a:t>
            </a:r>
            <a:r>
              <a:rPr lang="en-US" altLang="en-US" sz="1000">
                <a:solidFill>
                  <a:srgbClr val="333333"/>
                </a:solidFill>
              </a:rPr>
              <a:t>, Volume 17, Issue 7, July 2017, Pages 235–241, </a:t>
            </a:r>
            <a:r>
              <a:rPr lang="en-US" altLang="en-US" sz="1000">
                <a:solidFill>
                  <a:srgbClr val="333333"/>
                </a:solidFill>
                <a:hlinkClick r:id="rId3"/>
              </a:rPr>
              <a:t>https://doi.org/10.1093/bjaed/mkw077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Signs and symptoms of laryngeal compromise with suggested clinical management. Reproduced from Anaesthesia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81144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DAS extubation guidelines for the ‘At risk’ airway. Reproduced from Popat M, Mitchell V, Dravid R, Patel A, ...</vt:lpstr>
      <vt:lpstr>Fig 2 Staged extubation equipment (guide wire, catheter and securing device). Permission for use granted by Cook ...</vt:lpstr>
      <vt:lpstr>Fig 3 Signs and symptoms of laryngeal compromise with suggested clinical management. Reproduced from Anaesthesia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2024-09-19T08:57:02Z</dcterms:modified>
</cp:coreProperties>
</file>