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E4A49B-0C4F-49F9-A7F4-9A1FB43489E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17E649-0F52-4287-838B-F61F414984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47AC3B-7E58-4BD4-A797-0B25B921571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2024-09-20T20:38:53Z</dcterms:modified>
</cp:coreProperties>
</file>