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5267D-317A-43E4-B01B-E24D7E7AF9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F28120-89E4-4241-81F0-8B5B6A6A3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78E54-E1E1-4A58-A907-3ABDF450C8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2024-05-08T20:06:56Z</dcterms:modified>
</cp:coreProperties>
</file>