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4A49B-0C4F-49F9-A7F4-9A1FB43489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7E649-0F52-4287-838B-F61F41498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7AC3B-7E58-4BD4-A797-0B25B92157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2024-09-20T20:38:53Z</dcterms:modified>
</cp:coreProperties>
</file>