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C8FB0-7B1E-42FD-AFF8-5D3CB25732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D49A5-1306-4F42-9636-CC0D2A9B9F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A6582-D432-444F-A6BF-39C06E96EF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2024-09-19T01:53:12Z</dcterms:modified>
</cp:coreProperties>
</file>