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BB243-A265-4C07-8751-993E3792C8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BC4F1-C610-44AB-801A-EFE6D06B04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Relative tissue affinity of various angiotensin-converting enzyme inhibitors.29 DD50, ACE inhibitor concentration required for 50% displacement of bound radioligand. Adapted from Ferrari (2004)29 by permission of 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2008.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1D95D6-DF1E-4198-A467-7619FDFBE3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n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10, Issue suppl_G, September 2008, Pages G13–G20,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https://doi.org/10.1093/eurheartj/sun025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Relative tissue affinity of various angiotensin-converting enzyme inhibitors.</a:t>
            </a:r>
            <a:r>
              <a:rPr lang="en-US" altLang="en-US" b="0" baseline="30000"/>
              <a:t>29</a:t>
            </a:r>
            <a:r>
              <a:rPr lang="en-US" altLang="en-US" b="0"/>
              <a:t> DD</a:t>
            </a:r>
            <a:r>
              <a:rPr lang="en-US" altLang="en-US" b="0" baseline="-25000"/>
              <a:t>50</a:t>
            </a:r>
            <a:r>
              <a:rPr lang="en-US" altLang="en-US" b="0"/>
              <a:t>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Relative tissue affinity of various angiotensin-converting enzyme inhibitors.29 DD50,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2024-04-27T03:39:06Z</dcterms:modified>
</cp:coreProperties>
</file>