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A55A05-C6E5-4C79-AE59-10DD050416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210637-99BE-4844-9092-CBA75DE2C2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Image analysis and registration pipeline showing the registration between the native space and the template within each modality as well as the transformations between different modalities. Black and gray arrows show the registration and back projection transformations, respectively. The dotted arrows show the steps for fMRI second-level analysis as well as DTI tractography.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1EC505-010A-49E8-B238-DE5F85A0CC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6, June 2015, Pages 1587–1595, </a:t>
            </a:r>
            <a:r>
              <a:rPr lang="en-US" altLang="en-US" sz="1000">
                <a:solidFill>
                  <a:srgbClr val="333333"/>
                </a:solidFill>
                <a:hlinkClick r:id="rId3"/>
              </a:rPr>
              <a:t>https://doi.org/10.1093/cercor/bht352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Image analysis and registration pipeline showing the registration between the native space and the template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Image analysis and registration pipeline showing the registration between the native space and the template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2024-04-26T04:44:25Z</dcterms:modified>
</cp:coreProperties>
</file>