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9383A-C15F-4E5C-B430-37726E9803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B34CA-8792-43F2-BD7B-3EADCA5CD8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of patients throughout the trial. EG2d = experimental group 2 days per week; EG3d = experimental group 3 days per week.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19EB6E-35D2-4E57-B73A-17C4F83156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2013, Pages 145–158,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of patients throughout the trial. EG2d = experimental group 2 days per week; EG3d = experimental group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of patients throughout the trial. EG2d = experimental group 2 days per week; EG3d = experimental group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2024-07-16T10:30:25Z</dcterms:modified>
</cp:coreProperties>
</file>