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BBDE32-F630-4C38-BD1C-2087EEA27B4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7E8C23-42F0-4F1E-B18F-E1626848271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Summary of Employee Vaccination Status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E9BFB0-3BA5-4338-9FE0-B59BD8FE361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65075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50, Issue 4, 15 February 2010, Pages 459–464,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https://doi.org/10.1086/650752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Summary of Employee Vaccination Status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1 Summary of Employee Vaccination Status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2024-04-26T07:23:55Z</dcterms:modified>
</cp:coreProperties>
</file>