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5E02F-F89B-4A08-8E53-F9AA2E50C1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C73EC-C2C3-4B26-A95E-B00083FB21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OTBM SD predicting OTBM for invalid performers.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71086-86DA-4E8E-AEF3-6B191E6F39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OTBM SD predicting OTBM for valid performers.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71086-86DA-4E8E-AEF3-6B191E6F39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t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7, November 2013, Pages 640–648,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Scatterplot of OTBM SD predicting OTBM for invalid performers.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9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7, November 2013, Pages 640–648,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Scatterplot of OTBM SD predicting OTBM for valid performers.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9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2. Scatterplot of OTBM SD predicting OTBM for invalid performers.
</vt:lpstr>
      <vt:lpstr>Fig. 1. Scatterplot of OTBM SD predicting OTBM for valid performers.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2024-04-26T19:44:11Z</dcterms:modified>
</cp:coreProperties>
</file>