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7418B-E7E0-4BE8-8660-0397A4C9F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C0A39-20ED-4F5C-AD02-84A528C39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CC1F8-6D70-4178-B8C9-0E771086E3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2024-04-26T13:04:55Z</dcterms:modified>
</cp:coreProperties>
</file>