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19A2D-2814-41B6-BFDA-D44D5B6F77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40322-769F-4ABB-99A8-FA08D24626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Parameters of systemic inflammatory response syndrome (SIRS) in patients after transcatheter aortic valve implantation. Systemic inflammatory response syndrome patients (green bars) fulfilled at least two of the following criteria during the first 48 h after TAVI as assessed on ICU: fever or hypothermia (temperature 38.0°C), tachycardia (heart rate &gt;90 beats/min), hyperventilation (respiratory rate &gt;20 breaths/min or PaCO2 12 or &lt;4 × 109/L). Non-systemic inflammatory response syndrome patients (blue bars) did not fulfil more than one criterion.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5E818-57EA-4DE2-B08F-91ADC4EA609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Leucocyte count according to the occurrence of systemic inflammatory response syndrome (SIRS) after transcatheter aortic valve implantation (TAVI). Mean leucocyte count (109/L) before and at 1, 4, 24, 48, 72 h, and 7 days after transcatheter aortic valve implantation according to the occurrence of systemic inflammatory response syndrome.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5E818-57EA-4DE2-B08F-91ADC4EA609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Inflammatory biomarker increases after transcatheter aortic valve implantation. Median interleukin-6 (IL-6), interleukin-8 (IL-8), C-reactive protein (CRP), and procalcitonin (PCT) levels in patients after transcatheter aortic valve implantation according to the occurrence of systemic inflammatory response syndrome (SIRS).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5E818-57EA-4DE2-B08F-91ADC4EA609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One-year mortality according to the development of systemic inflammatory response syndrome I (SIRS).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5E818-57EA-4DE2-B08F-91ADC4EA609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One-year mortality according to the development of systemic inflammatory response syndrome (SIRS) after exclusion from patients (n = 45) suffering from periprocedural complications (major vascular complications, major bleeding events, and acute kidney injury).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5E818-57EA-4DE2-B08F-91ADC4EA609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0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s0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s00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s00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12, June 2012, Pages 1459–1468, </a:t>
            </a:r>
            <a:r>
              <a:rPr lang="en-US" altLang="en-US" sz="1000">
                <a:solidFill>
                  <a:srgbClr val="333333"/>
                </a:solidFill>
                <a:hlinkClick r:id="rId3"/>
              </a:rPr>
              <a:t>https://doi.org/10.1093/eurheartj/ehs002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Parameters of systemic inflammatory response syndrome (SIRS) in patients after transcatheter aortic valve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12, June 2012, Pages 1459–1468, </a:t>
            </a:r>
            <a:r>
              <a:rPr lang="en-US" altLang="en-US" sz="1000">
                <a:solidFill>
                  <a:srgbClr val="333333"/>
                </a:solidFill>
                <a:hlinkClick r:id="rId3"/>
              </a:rPr>
              <a:t>https://doi.org/10.1093/eurheartj/ehs002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Leucocyte count according to the occurrence of systemic inflammatory response syndrome (SIRS)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12, June 2012, Pages 1459–1468, </a:t>
            </a:r>
            <a:r>
              <a:rPr lang="en-US" altLang="en-US" sz="1000">
                <a:solidFill>
                  <a:srgbClr val="333333"/>
                </a:solidFill>
                <a:hlinkClick r:id="rId3"/>
              </a:rPr>
              <a:t>https://doi.org/10.1093/eurheartj/ehs002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Inflammatory biomarker increases after transcatheter aortic valve implantation. Median interleukin-6 (IL-6),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12, June 2012, Pages 1459–1468, </a:t>
            </a:r>
            <a:r>
              <a:rPr lang="en-US" altLang="en-US" sz="1000">
                <a:solidFill>
                  <a:srgbClr val="333333"/>
                </a:solidFill>
                <a:hlinkClick r:id="rId3"/>
              </a:rPr>
              <a:t>https://doi.org/10.1093/eurheartj/ehs002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One-year mortality according to the development of systemic inflammatory response syndrome I (SIRS).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088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12, June 2012, Pages 1459–1468, </a:t>
            </a:r>
            <a:r>
              <a:rPr lang="en-US" altLang="en-US" sz="1000">
                <a:solidFill>
                  <a:srgbClr val="333333"/>
                </a:solidFill>
                <a:hlinkClick r:id="rId3"/>
              </a:rPr>
              <a:t>https://doi.org/10.1093/eurheartj/ehs002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One-year mortality according to the development of systemic inflammatory response syndrome (SIRS)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00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Parameters of systemic inflammatory response syndrome (SIRS) in patients after transcatheter aortic valve ...</vt:lpstr>
      <vt:lpstr>Figure 2 Leucocyte count according to the occurrence of systemic inflammatory response syndrome (SIRS) after ...</vt:lpstr>
      <vt:lpstr>Figure 3 Inflammatory biomarker increases after transcatheter aortic valve implantation. Median interleukin-6 (IL-6), ...</vt:lpstr>
      <vt:lpstr>Figure 4 One-year mortality according to the development of systemic inflammatory response syndrome I (SIRS).
</vt:lpstr>
      <vt:lpstr>Figure 5 One-year mortality according to the development of systemic inflammatory response syndrome (SIRS)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2024-04-26T06:40:47Z</dcterms:modified>
</cp:coreProperties>
</file>