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7EE23-5242-4DB5-AB36-5DBDF5195F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4A459-79C5-44BF-A287-60074CCD6F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E6829-FDD0-4043-9DEB-2DCFD8F163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2024-04-26T11:28:50Z</dcterms:modified>
</cp:coreProperties>
</file>