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CAE1B-543F-4F45-B4B6-AF506ED63E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E3AE3-E4D8-41C2-997B-9EB9E55971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Power spectrums of the 5 vowel sounds with 2 initial consonants. The initial recordings were shifted one octave higher using the STRAIGHT vocoder to better match the rat hearing range (Kawahara 1997).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AA9B1-D9A2-462F-A2E2-67AB63616F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670–683,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Power spectrums of the 5 vowel sounds with 2 initial consonants. The initial recordings were shifted 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Power spectrums of the 5 vowel sounds with 2 initial consonants. The initial recordings were shifted 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2024-04-27T03:02:57Z</dcterms:modified>
</cp:coreProperties>
</file>